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sldIdLst>
    <p:sldId id="256" r:id="rId2"/>
    <p:sldId id="265" r:id="rId3"/>
    <p:sldId id="266" r:id="rId4"/>
    <p:sldId id="267" r:id="rId5"/>
    <p:sldId id="268" r:id="rId6"/>
    <p:sldId id="269" r:id="rId7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033527-FC56-42F9-9C34-7754DA0B9316}" type="datetimeFigureOut">
              <a:rPr lang="de-DE" smtClean="0"/>
              <a:t>20.02.2017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4A82C3-94ED-4121-9F1A-19C82A8BE3B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364201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68998-6723-4EB6-8AEB-6E5CFCD57C36}" type="datetime1">
              <a:rPr lang="de-DE" smtClean="0"/>
              <a:t>20.02.2017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© 2-2017 Kleemann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F5118-8D69-4C64-83E7-C101D697CC5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72098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1E2B2-DBFF-4C74-BC2A-BAF506FC0942}" type="datetime1">
              <a:rPr lang="de-DE" smtClean="0"/>
              <a:t>20.02.2017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© 2-2017 Kleemann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F5118-8D69-4C64-83E7-C101D697CC5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545867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296EA-D49D-4EC7-AF8D-22EF6F56DEEA}" type="datetime1">
              <a:rPr lang="de-DE" smtClean="0"/>
              <a:t>20.02.2017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© 2-2017 Kleemann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F5118-8D69-4C64-83E7-C101D697CC5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168896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2F8A4-6DD7-4E5E-B830-63D9769CAAD6}" type="datetime1">
              <a:rPr lang="de-DE" smtClean="0"/>
              <a:t>20.02.2017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© 2-2017 Kleemann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F5118-8D69-4C64-83E7-C101D697CC5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976869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9280A-A2D9-45A3-8254-9F840B2B7B64}" type="datetime1">
              <a:rPr lang="de-DE" smtClean="0"/>
              <a:t>20.02.2017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© 2-2017 Kleemann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F5118-8D69-4C64-83E7-C101D697CC5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530372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99A1B-183A-47CB-899C-A0833B69A267}" type="datetime1">
              <a:rPr lang="de-DE" smtClean="0"/>
              <a:t>20.02.2017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© 2-2017 Kleemann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F5118-8D69-4C64-83E7-C101D697CC5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952009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A76A5-FAA9-46EF-8B90-81574A2B2F52}" type="datetime1">
              <a:rPr lang="de-DE" smtClean="0"/>
              <a:t>20.02.2017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© 2-2017 Kleemann</a:t>
            </a:r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F5118-8D69-4C64-83E7-C101D697CC5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16267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1994C-8555-47EF-9AE5-8E668D7BBC33}" type="datetime1">
              <a:rPr lang="de-DE" smtClean="0"/>
              <a:t>20.02.2017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© 2-2017 Kleemann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F5118-8D69-4C64-83E7-C101D697CC5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855034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25639-3291-4FA0-9E09-2BA6EB475296}" type="datetime1">
              <a:rPr lang="de-DE" smtClean="0"/>
              <a:t>20.02.2017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© 2-2017 Kleemann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F5118-8D69-4C64-83E7-C101D697CC5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731591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5A2E3-F2CE-4670-9E68-A25BEBF10BD6}" type="datetime1">
              <a:rPr lang="de-DE" smtClean="0"/>
              <a:t>20.02.2017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© 2-2017 Kleemann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F5118-8D69-4C64-83E7-C101D697CC5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07876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D3946-B19F-4A91-BEC5-8588E4F079CA}" type="datetime1">
              <a:rPr lang="de-DE" smtClean="0"/>
              <a:t>20.02.2017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© 2-2017 Kleemann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F5118-8D69-4C64-83E7-C101D697CC5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431054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C0F249-2126-4B16-9AAB-A3616494F834}" type="datetime1">
              <a:rPr lang="de-DE" smtClean="0"/>
              <a:t>20.02.2017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smtClean="0"/>
              <a:t>© 2-2017 Kleemann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6F5118-8D69-4C64-83E7-C101D697CC5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807897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Technisches Zeichnen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 smtClean="0"/>
              <a:t>Regeln für die Bemaßung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51968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Regeln für die Bemaßung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alle </a:t>
            </a:r>
            <a:r>
              <a:rPr lang="de-DE" dirty="0"/>
              <a:t>Maße werden in mm angegeben</a:t>
            </a:r>
          </a:p>
          <a:p>
            <a:r>
              <a:rPr lang="de-DE" dirty="0" smtClean="0"/>
              <a:t>die </a:t>
            </a:r>
            <a:r>
              <a:rPr lang="de-DE" dirty="0"/>
              <a:t>Maße geben die Größe des fertigen Werkstückes an</a:t>
            </a:r>
          </a:p>
          <a:p>
            <a:r>
              <a:rPr lang="de-DE" dirty="0" smtClean="0"/>
              <a:t>jedes </a:t>
            </a:r>
            <a:r>
              <a:rPr lang="de-DE" dirty="0"/>
              <a:t>Maß wird nur einmal eingetragen (in der Mitte der </a:t>
            </a:r>
            <a:r>
              <a:rPr lang="de-DE" dirty="0" err="1"/>
              <a:t>Maßlinie</a:t>
            </a:r>
            <a:r>
              <a:rPr lang="de-DE" dirty="0"/>
              <a:t> bzw. über der Mitte der </a:t>
            </a:r>
            <a:r>
              <a:rPr lang="de-DE" dirty="0" err="1"/>
              <a:t>Maßlinie</a:t>
            </a:r>
            <a:r>
              <a:rPr lang="de-DE" dirty="0"/>
              <a:t>)</a:t>
            </a:r>
          </a:p>
          <a:p>
            <a:r>
              <a:rPr lang="de-DE" dirty="0" smtClean="0"/>
              <a:t>alle </a:t>
            </a:r>
            <a:r>
              <a:rPr lang="de-DE" dirty="0"/>
              <a:t>Maße müssen entweder von unten oder von rechts lesbar sein</a:t>
            </a:r>
          </a:p>
          <a:p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© 2-2017 </a:t>
            </a:r>
            <a:r>
              <a:rPr lang="de-DE" dirty="0" smtClean="0"/>
              <a:t>Kleemann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54302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Regeln für die Bemaßung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© 2-2017 Kleemann</a:t>
            </a:r>
            <a:endParaRPr lang="de-DE"/>
          </a:p>
        </p:txBody>
      </p:sp>
      <p:pic>
        <p:nvPicPr>
          <p:cNvPr id="6" name="Inhaltsplatzhalter 5" descr="Maße.pn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4691" y="1600200"/>
            <a:ext cx="6034617" cy="452596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25658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Regeln für die Bemaßung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DE" u="sng" dirty="0"/>
              <a:t>Maßlinien</a:t>
            </a:r>
          </a:p>
          <a:p>
            <a:r>
              <a:rPr lang="de-DE" dirty="0" smtClean="0"/>
              <a:t>Maßlinien </a:t>
            </a:r>
            <a:r>
              <a:rPr lang="de-DE" dirty="0"/>
              <a:t>und Maßhilfslinien sind schmale Volllinien</a:t>
            </a:r>
          </a:p>
          <a:p>
            <a:r>
              <a:rPr lang="de-DE" dirty="0" smtClean="0"/>
              <a:t>Maßlinien </a:t>
            </a:r>
            <a:r>
              <a:rPr lang="de-DE" dirty="0"/>
              <a:t>werden mindestens 8 mm von der Körperkante und 5 mm voneinander entfernt gezeichnet</a:t>
            </a:r>
          </a:p>
          <a:p>
            <a:r>
              <a:rPr lang="de-DE" dirty="0" smtClean="0"/>
              <a:t>Maßhilfslinien </a:t>
            </a:r>
            <a:r>
              <a:rPr lang="de-DE" dirty="0"/>
              <a:t>ragen 2 mm über die Ansatzpunkte der Maßlinien hinweg</a:t>
            </a:r>
          </a:p>
          <a:p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© 2-2017 Kleemann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17379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Regeln für die Bemaßung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DE" u="sng" dirty="0"/>
              <a:t>Maßstab</a:t>
            </a:r>
          </a:p>
          <a:p>
            <a:r>
              <a:rPr lang="de-DE" dirty="0"/>
              <a:t>Technische Zeichnungen sind vorzugsweise in natürlicher Größe (M 1:1) auszuführen. Für sehr kleine und sehr große Teile sind folgende Maßstäbe zulässig:</a:t>
            </a:r>
          </a:p>
          <a:p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© 2-2017 Kleemann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02746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Regeln für die Bemaßung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DE" u="sng" dirty="0" smtClean="0"/>
              <a:t>Maßstab</a:t>
            </a:r>
          </a:p>
          <a:p>
            <a:pPr marL="0" indent="0">
              <a:buNone/>
            </a:pPr>
            <a:endParaRPr lang="de-DE" u="sng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© 2-2017 Kleemann</a:t>
            </a:r>
            <a:endParaRPr lang="de-DE"/>
          </a:p>
        </p:txBody>
      </p:sp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989283"/>
              </p:ext>
            </p:extLst>
          </p:nvPr>
        </p:nvGraphicFramePr>
        <p:xfrm>
          <a:off x="611558" y="2996952"/>
          <a:ext cx="7560841" cy="23571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28194"/>
                <a:gridCol w="1008112"/>
                <a:gridCol w="1008112"/>
                <a:gridCol w="936104"/>
                <a:gridCol w="1008112"/>
                <a:gridCol w="1008112"/>
                <a:gridCol w="864095"/>
              </a:tblGrid>
              <a:tr h="97597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Verkleinerungen </a:t>
                      </a:r>
                      <a:r>
                        <a:rPr lang="de-DE" sz="18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/>
                      </a:r>
                      <a:br>
                        <a:rPr lang="de-DE" sz="18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</a:br>
                      <a:endParaRPr lang="de-DE" sz="18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28650" algn="l"/>
                        </a:tabLst>
                      </a:pPr>
                      <a:r>
                        <a:rPr lang="de-DE" sz="1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	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 : 2,5</a:t>
                      </a: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 : 5</a:t>
                      </a: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 : 10</a:t>
                      </a: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8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8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 : 20</a:t>
                      </a: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8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8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 : 50</a:t>
                      </a: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8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8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 : 100</a:t>
                      </a:r>
                    </a:p>
                  </a:txBody>
                  <a:tcPr marL="44450" marR="44450" marT="0" marB="0"/>
                </a:tc>
              </a:tr>
              <a:tr h="97597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8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Vergrößerungen</a:t>
                      </a:r>
                      <a:endParaRPr lang="de-DE" sz="18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8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8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 : 1</a:t>
                      </a: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8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8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 : 1</a:t>
                      </a: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 : 1</a:t>
                      </a: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44450" marR="4445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6466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145</Words>
  <Application>Microsoft Office PowerPoint</Application>
  <PresentationFormat>Bildschirmpräsentation (4:3)</PresentationFormat>
  <Paragraphs>49</Paragraphs>
  <Slides>6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7" baseType="lpstr">
      <vt:lpstr>Larissa</vt:lpstr>
      <vt:lpstr>Technisches Zeichnen</vt:lpstr>
      <vt:lpstr>Regeln für die Bemaßung</vt:lpstr>
      <vt:lpstr>Regeln für die Bemaßung</vt:lpstr>
      <vt:lpstr>Regeln für die Bemaßung</vt:lpstr>
      <vt:lpstr>Regeln für die Bemaßung</vt:lpstr>
      <vt:lpstr>Regeln für die Bemaßung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Technisches Zeichnen</dc:title>
  <dc:creator>test</dc:creator>
  <cp:lastModifiedBy>test</cp:lastModifiedBy>
  <cp:revision>11</cp:revision>
  <dcterms:created xsi:type="dcterms:W3CDTF">2017-02-20T17:17:49Z</dcterms:created>
  <dcterms:modified xsi:type="dcterms:W3CDTF">2017-02-20T19:04:34Z</dcterms:modified>
</cp:coreProperties>
</file>