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33527-FC56-42F9-9C34-7754DA0B9316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A82C3-94ED-4121-9F1A-19C82A8BE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420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8998-6723-4EB6-8AEB-6E5CFCD57C36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0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E2B2-DBFF-4C74-BC2A-BAF506FC0942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458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96EA-D49D-4EC7-AF8D-22EF6F56DEEA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88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F8A4-6DD7-4E5E-B830-63D9769CAAD6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68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280A-A2D9-45A3-8254-9F840B2B7B64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03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9A1B-183A-47CB-899C-A0833B69A267}" type="datetime1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20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76A5-FAA9-46EF-8B90-81574A2B2F52}" type="datetime1">
              <a:rPr lang="de-DE" smtClean="0"/>
              <a:t>20.02.2017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26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994C-8555-47EF-9AE5-8E668D7BBC33}" type="datetime1">
              <a:rPr lang="de-DE" smtClean="0"/>
              <a:t>20.02.2017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50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5639-3291-4FA0-9E09-2BA6EB475296}" type="datetime1">
              <a:rPr lang="de-DE" smtClean="0"/>
              <a:t>20.02.2017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15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A2E3-F2CE-4670-9E68-A25BEBF10BD6}" type="datetime1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8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3946-B19F-4A91-BEC5-8588E4F079CA}" type="datetime1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1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0F249-2126-4B16-9AAB-A3616494F834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078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Technisches Zeichnen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Regeln für die Bemaßung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196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Regeln für die Bemaßung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alle </a:t>
            </a:r>
            <a:r>
              <a:rPr lang="de-DE" dirty="0"/>
              <a:t>Maße werden in mm angegeben</a:t>
            </a:r>
          </a:p>
          <a:p>
            <a:r>
              <a:rPr lang="de-DE" dirty="0" smtClean="0"/>
              <a:t>die </a:t>
            </a:r>
            <a:r>
              <a:rPr lang="de-DE" dirty="0"/>
              <a:t>Maße geben die Größe des fertigen Werkstückes an</a:t>
            </a:r>
          </a:p>
          <a:p>
            <a:r>
              <a:rPr lang="de-DE" dirty="0" smtClean="0"/>
              <a:t>jedes </a:t>
            </a:r>
            <a:r>
              <a:rPr lang="de-DE" dirty="0"/>
              <a:t>Maß wird nur einmal eingetragen (in der Mitte der </a:t>
            </a:r>
            <a:r>
              <a:rPr lang="de-DE" dirty="0" err="1"/>
              <a:t>Maßlinie</a:t>
            </a:r>
            <a:r>
              <a:rPr lang="de-DE" dirty="0"/>
              <a:t> bzw. über der Mitte der </a:t>
            </a:r>
            <a:r>
              <a:rPr lang="de-DE" dirty="0" err="1"/>
              <a:t>Maßlinie</a:t>
            </a:r>
            <a:r>
              <a:rPr lang="de-DE" dirty="0"/>
              <a:t>)</a:t>
            </a:r>
          </a:p>
          <a:p>
            <a:r>
              <a:rPr lang="de-DE" dirty="0" smtClean="0"/>
              <a:t>alle </a:t>
            </a:r>
            <a:r>
              <a:rPr lang="de-DE" dirty="0"/>
              <a:t>Maße müssen entweder von unten oder von rechts lesbar sein</a:t>
            </a: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2-2017 </a:t>
            </a:r>
            <a:r>
              <a:rPr lang="de-DE" dirty="0" smtClean="0"/>
              <a:t>Kleemann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430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Regeln für die Bemaßung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pic>
        <p:nvPicPr>
          <p:cNvPr id="6" name="Inhaltsplatzhalter 5" descr="Maße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565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Regeln für die Bemaßung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/>
              <a:t>Maßlinien</a:t>
            </a:r>
          </a:p>
          <a:p>
            <a:r>
              <a:rPr lang="de-DE" dirty="0" smtClean="0"/>
              <a:t>Maßlinien </a:t>
            </a:r>
            <a:r>
              <a:rPr lang="de-DE" dirty="0"/>
              <a:t>und Maßhilfslinien sind schmale Volllinien</a:t>
            </a:r>
          </a:p>
          <a:p>
            <a:r>
              <a:rPr lang="de-DE" dirty="0" smtClean="0"/>
              <a:t>Maßlinien </a:t>
            </a:r>
            <a:r>
              <a:rPr lang="de-DE" dirty="0"/>
              <a:t>werden mindestens 8 mm von der Körperkante und 5 mm voneinander entfernt gezeichnet</a:t>
            </a:r>
          </a:p>
          <a:p>
            <a:r>
              <a:rPr lang="de-DE" dirty="0" smtClean="0"/>
              <a:t>Maßhilfslinien </a:t>
            </a:r>
            <a:r>
              <a:rPr lang="de-DE" dirty="0"/>
              <a:t>ragen 2 mm über die Ansatzpunkte der Maßlinien hinweg</a:t>
            </a: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37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Regeln für die Bemaßung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/>
              <a:t>Maßstab</a:t>
            </a:r>
          </a:p>
          <a:p>
            <a:r>
              <a:rPr lang="de-DE" dirty="0"/>
              <a:t>Technische Zeichnungen sind vorzugsweise in natürlicher Größe (M 1:1) auszuführen. Für sehr kleine und sehr große Teile sind folgende Maßstäbe zulässig:</a:t>
            </a: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74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Regeln für die Bemaßung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 smtClean="0"/>
              <a:t>Maßstab</a:t>
            </a:r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89283"/>
              </p:ext>
            </p:extLst>
          </p:nvPr>
        </p:nvGraphicFramePr>
        <p:xfrm>
          <a:off x="611558" y="2996952"/>
          <a:ext cx="7560841" cy="2357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4"/>
                <a:gridCol w="1008112"/>
                <a:gridCol w="1008112"/>
                <a:gridCol w="936104"/>
                <a:gridCol w="1008112"/>
                <a:gridCol w="1008112"/>
                <a:gridCol w="864095"/>
              </a:tblGrid>
              <a:tr h="975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Verkleinerungen </a:t>
                      </a:r>
                      <a:r>
                        <a:rPr lang="de-DE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de-DE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de-DE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	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: 2,5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: 5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: 10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: 20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: 50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: 100</a:t>
                      </a:r>
                    </a:p>
                  </a:txBody>
                  <a:tcPr marL="44450" marR="44450" marT="0" marB="0"/>
                </a:tc>
              </a:tr>
              <a:tr h="975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Vergrößerungen</a:t>
                      </a:r>
                      <a:endParaRPr lang="de-DE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: 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: 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: 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46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Bildschirmpräsentation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Technisches Zeichnen</vt:lpstr>
      <vt:lpstr>Regeln für die Bemaßung</vt:lpstr>
      <vt:lpstr>Regeln für die Bemaßung</vt:lpstr>
      <vt:lpstr>Regeln für die Bemaßung</vt:lpstr>
      <vt:lpstr>Regeln für die Bemaßung</vt:lpstr>
      <vt:lpstr>Regeln für die Bemaßung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Technisches Zeichnen</dc:title>
  <dc:creator>test</dc:creator>
  <cp:lastModifiedBy>test</cp:lastModifiedBy>
  <cp:revision>11</cp:revision>
  <dcterms:created xsi:type="dcterms:W3CDTF">2017-02-20T17:17:49Z</dcterms:created>
  <dcterms:modified xsi:type="dcterms:W3CDTF">2017-02-20T19:04:34Z</dcterms:modified>
</cp:coreProperties>
</file>